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61" r:id="rId5"/>
    <p:sldId id="262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B5D04E-9E0A-EB31-CDD8-40CC50FD881F}" v="680" dt="2020-10-30T22:43:30.056"/>
    <p1510:client id="{6A8EA556-4DEB-4B86-B5E4-DF13900FD3DA}" v="116" dt="2020-10-30T22:12:01.665"/>
    <p1510:client id="{6D784686-84C4-6F6C-ECFB-DC314720464C}" v="1134" dt="2020-10-31T00:10:16.521"/>
    <p1510:client id="{83DD71DA-D510-9135-03B0-F1B7B487BAF9}" v="243" dt="2020-10-31T21:25:24.539"/>
    <p1510:client id="{99B54F99-4978-4396-A1AE-10D014677BF0}" v="421" dt="2020-11-02T00:41:21.253"/>
    <p1510:client id="{CC1A7040-3966-48AF-B072-5458C3159025}" v="760" dt="2020-10-30T22:58:53.6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-1536" y="-108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4464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8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35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56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157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11/1/20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768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11/1/20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22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11/1/20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944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11/1/20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495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11/1/20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122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11/1/20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702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8903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ender.org/" TargetMode="External"/><Relationship Id="rId4" Type="http://schemas.openxmlformats.org/officeDocument/2006/relationships/hyperlink" Target="https://unity.com/" TargetMode="External"/><Relationship Id="rId5" Type="http://schemas.openxmlformats.org/officeDocument/2006/relationships/hyperlink" Target="https://www.oculus.com/rift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Gim0IKlPrk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table, small, sitting, brown&#10;&#10;Description automatically generated">
            <a:extLst>
              <a:ext uri="{FF2B5EF4-FFF2-40B4-BE49-F238E27FC236}">
                <a16:creationId xmlns:a16="http://schemas.microsoft.com/office/drawing/2014/main" xmlns="" id="{F6D63E8C-2FC9-465C-8AB5-33216B4F27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Project II </a:t>
            </a:r>
            <a:br>
              <a:rPr lang="en-US">
                <a:solidFill>
                  <a:srgbClr val="FFFFFF"/>
                </a:solidFill>
                <a:cs typeface="Calibri Light"/>
              </a:rPr>
            </a:br>
            <a:r>
              <a:rPr lang="en-US">
                <a:solidFill>
                  <a:srgbClr val="FFFFFF"/>
                </a:solidFill>
                <a:cs typeface="Calibri Light"/>
              </a:rPr>
              <a:t>Mid-Report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"/>
              </a:rPr>
              <a:t>Team: </a:t>
            </a:r>
            <a:r>
              <a:rPr lang="en-US" b="1">
                <a:solidFill>
                  <a:srgbClr val="FFFFFF"/>
                </a:solidFill>
                <a:cs typeface="Calibri"/>
              </a:rPr>
              <a:t>Skeletons </a:t>
            </a:r>
          </a:p>
          <a:p>
            <a:r>
              <a:rPr lang="en-US">
                <a:solidFill>
                  <a:srgbClr val="FFFFFF"/>
                </a:solidFill>
                <a:cs typeface="Calibri"/>
              </a:rPr>
              <a:t>Jake G. Chau P. Afam U.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4071767D-5FF7-4508-B8B7-BB60FF3AB2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C4E89C94-E462-4566-A15A-32835FD68B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E25F4A20-71FB-4A26-92E2-89DED49264C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5033C2-B4C0-47E4-AE48-A09C19BEC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75D2744-53EA-4C03-AA37-16C5076D0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6454987" cy="402336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dirty="0">
                <a:cs typeface="Calibri"/>
              </a:rPr>
              <a:t> Puzzle game aiming to educate players about </a:t>
            </a:r>
            <a:r>
              <a:rPr lang="en-US" dirty="0">
                <a:ea typeface="+mn-lt"/>
                <a:cs typeface="+mn-lt"/>
              </a:rPr>
              <a:t>skeletal</a:t>
            </a:r>
            <a:r>
              <a:rPr lang="en-US" dirty="0">
                <a:cs typeface="Calibri"/>
              </a:rPr>
              <a:t> system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dirty="0">
                <a:cs typeface="Calibri"/>
              </a:rPr>
              <a:t> Players assemble a human skeleton using virtual reality controllers 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dirty="0">
                <a:cs typeface="Calibri"/>
              </a:rPr>
              <a:t> Information about bones and skeletal system is displayed to the user to facilitate learning </a:t>
            </a:r>
            <a:endParaRPr lang="en-US"/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pic>
        <p:nvPicPr>
          <p:cNvPr id="5" name="Picture 5" descr="A picture containing sitting, box, table&#10;&#10;Description automatically generated">
            <a:extLst>
              <a:ext uri="{FF2B5EF4-FFF2-40B4-BE49-F238E27FC236}">
                <a16:creationId xmlns:a16="http://schemas.microsoft.com/office/drawing/2014/main" xmlns="" id="{5A4B605C-4457-493E-BD69-DC72AE8766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60" r="31353" b="2"/>
          <a:stretch/>
        </p:blipFill>
        <p:spPr>
          <a:xfrm>
            <a:off x="8020570" y="1916318"/>
            <a:ext cx="3135109" cy="34710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49BE6B9-F382-42B0-B40D-7378664FD24A}"/>
              </a:ext>
            </a:extLst>
          </p:cNvPr>
          <p:cNvSpPr txBox="1"/>
          <p:nvPr/>
        </p:nvSpPr>
        <p:spPr>
          <a:xfrm>
            <a:off x="8020570" y="5040229"/>
            <a:ext cx="3135109" cy="347101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050">
                <a:solidFill>
                  <a:srgbClr val="FFFFFF"/>
                </a:solidFill>
              </a:rPr>
              <a:t>Main idea of the project </a:t>
            </a:r>
            <a:r>
              <a:rPr lang="en-US" sz="1050" i="1">
                <a:solidFill>
                  <a:srgbClr val="FFFFFF"/>
                </a:solidFill>
              </a:rPr>
              <a:t>(Picture from [1])</a:t>
            </a:r>
          </a:p>
        </p:txBody>
      </p:sp>
    </p:spTree>
    <p:extLst>
      <p:ext uri="{BB962C8B-B14F-4D97-AF65-F5344CB8AC3E}">
        <p14:creationId xmlns:p14="http://schemas.microsoft.com/office/powerpoint/2010/main" val="1540951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F3B4FC-2B8E-4A76-9C95-E3E8DBDFC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080" y="906003"/>
            <a:ext cx="10058400" cy="838015"/>
          </a:xfrm>
        </p:spPr>
        <p:txBody>
          <a:bodyPr/>
          <a:lstStyle/>
          <a:p>
            <a:r>
              <a:rPr lang="en-US" b="1" dirty="0">
                <a:cs typeface="Calibri Light"/>
              </a:rPr>
              <a:t>The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B00FC7-7860-41C0-8A30-46E77F1B4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7322" y="1891013"/>
            <a:ext cx="10261162" cy="3978081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dirty="0">
                <a:cs typeface="Calibri"/>
              </a:rPr>
              <a:t> Skeleton modeled in Blender [2]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dirty="0">
                <a:cs typeface="Calibri"/>
              </a:rPr>
              <a:t> These individual bones are then used to design the game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dirty="0">
                <a:cs typeface="Calibri"/>
              </a:rPr>
              <a:t> Game objective is to assemble the skeleton</a:t>
            </a:r>
          </a:p>
        </p:txBody>
      </p:sp>
      <p:pic>
        <p:nvPicPr>
          <p:cNvPr id="4" name="Picture 4" descr="A picture containing different, various, table, drawing&#10;&#10;Description automatically generated">
            <a:extLst>
              <a:ext uri="{FF2B5EF4-FFF2-40B4-BE49-F238E27FC236}">
                <a16:creationId xmlns:a16="http://schemas.microsoft.com/office/drawing/2014/main" xmlns="" id="{47767E82-AFC3-41B6-8460-A3E0FB08F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959"/>
          <a:stretch/>
        </p:blipFill>
        <p:spPr>
          <a:xfrm>
            <a:off x="8292419" y="3951527"/>
            <a:ext cx="2257707" cy="1921460"/>
          </a:xfrm>
          <a:prstGeom prst="rect">
            <a:avLst/>
          </a:prstGeom>
        </p:spPr>
      </p:pic>
      <p:pic>
        <p:nvPicPr>
          <p:cNvPr id="5" name="Picture 5" descr="A room with a wooden table&#10;&#10;Description automatically generated">
            <a:extLst>
              <a:ext uri="{FF2B5EF4-FFF2-40B4-BE49-F238E27FC236}">
                <a16:creationId xmlns:a16="http://schemas.microsoft.com/office/drawing/2014/main" xmlns="" id="{EDD71E31-D066-4675-9778-C0E90976F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400" y="3429128"/>
            <a:ext cx="5023200" cy="2435743"/>
          </a:xfrm>
          <a:prstGeom prst="rect">
            <a:avLst/>
          </a:prstGeom>
        </p:spPr>
      </p:pic>
      <p:pic>
        <p:nvPicPr>
          <p:cNvPr id="6" name="Picture 6" descr="A picture containing indoor, table, room, sitting&#10;&#10;Description automatically generated">
            <a:extLst>
              <a:ext uri="{FF2B5EF4-FFF2-40B4-BE49-F238E27FC236}">
                <a16:creationId xmlns:a16="http://schemas.microsoft.com/office/drawing/2014/main" xmlns="" id="{A5E49A51-47A9-47A4-B1ED-5B4D7725E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0400" y="1936981"/>
            <a:ext cx="3613200" cy="186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757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F7BB77-A693-471D-BED9-07303D9A4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5FD09A4-5A90-4A57-B79F-12741CDE7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dirty="0">
                <a:cs typeface="Calibri"/>
              </a:rPr>
              <a:t> Blender [2]:</a:t>
            </a:r>
            <a:r>
              <a:rPr lang="en-US" dirty="0">
                <a:ea typeface="+mn-lt"/>
                <a:cs typeface="+mn-lt"/>
              </a:rPr>
              <a:t> free and open-source 3D computer graphics  tool for creating visual effects, and 3D models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dirty="0">
                <a:cs typeface="Calibri"/>
              </a:rPr>
              <a:t> Unity [3]:</a:t>
            </a:r>
            <a:r>
              <a:rPr lang="en-US" dirty="0">
                <a:ea typeface="+mn-lt"/>
                <a:cs typeface="+mn-lt"/>
              </a:rPr>
              <a:t> cross-platform game engine to create 3-dimensional, virtual reality, and augmented reality games, as well as simulations and other experiences</a:t>
            </a:r>
            <a:endParaRPr lang="en-US" dirty="0">
              <a:cs typeface="Calibri"/>
            </a:endParaRPr>
          </a:p>
          <a:p>
            <a:pPr>
              <a:buFont typeface="Arial" panose="020F0502020204030204" pitchFamily="34" charset="0"/>
              <a:buChar char="•"/>
            </a:pPr>
            <a:r>
              <a:rPr lang="en-US" dirty="0">
                <a:cs typeface="Calibri"/>
              </a:rPr>
              <a:t> Oculus rift [4]: virtual reality headset and interactive controllers</a:t>
            </a:r>
          </a:p>
        </p:txBody>
      </p:sp>
    </p:spTree>
    <p:extLst>
      <p:ext uri="{BB962C8B-B14F-4D97-AF65-F5344CB8AC3E}">
        <p14:creationId xmlns:p14="http://schemas.microsoft.com/office/powerpoint/2010/main" val="2037704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C7D2E8-F7C7-47D2-B070-18A6886B8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/>
            </a:r>
            <a:br>
              <a:rPr lang="en-US" dirty="0">
                <a:cs typeface="Calibri Light"/>
              </a:rPr>
            </a:br>
            <a:r>
              <a:rPr lang="en-US" dirty="0">
                <a:cs typeface="Calibri Light"/>
              </a:rPr>
              <a:t>Plan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4918876-8CED-4B69-87BA-61E4B821F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Wingdings" panose="020F0502020204030204" pitchFamily="34" charset="0"/>
              <a:buChar char="ü"/>
            </a:pPr>
            <a:r>
              <a:rPr lang="en-US" dirty="0">
                <a:cs typeface="Calibri"/>
              </a:rPr>
              <a:t> Basic design and ideas</a:t>
            </a:r>
          </a:p>
          <a:p>
            <a:pPr>
              <a:buFont typeface="Wingdings" panose="020F0502020204030204" pitchFamily="34" charset="0"/>
              <a:buChar char="ü"/>
            </a:pPr>
            <a:r>
              <a:rPr lang="en-US" dirty="0">
                <a:cs typeface="Calibri"/>
              </a:rPr>
              <a:t> Skeleton model </a:t>
            </a:r>
            <a:endParaRPr lang="en-US" dirty="0"/>
          </a:p>
          <a:p>
            <a:pPr>
              <a:buFont typeface="Wingdings" panose="020F0502020204030204" pitchFamily="34" charset="0"/>
              <a:buChar char="ü"/>
            </a:pPr>
            <a:r>
              <a:rPr lang="en-US" dirty="0">
                <a:cs typeface="Calibri"/>
              </a:rPr>
              <a:t> Bone models from the skeleton using Blender</a:t>
            </a:r>
          </a:p>
          <a:p>
            <a:pPr>
              <a:buFont typeface="Wingdings" panose="020F0502020204030204" pitchFamily="34" charset="0"/>
              <a:buChar char="ü"/>
            </a:pPr>
            <a:r>
              <a:rPr lang="en-US" dirty="0">
                <a:cs typeface="Calibri"/>
              </a:rPr>
              <a:t> Device set up</a:t>
            </a:r>
          </a:p>
          <a:p>
            <a:pPr>
              <a:buFont typeface="Wingdings" panose="020F0502020204030204" pitchFamily="34" charset="0"/>
              <a:buChar char="q"/>
            </a:pPr>
            <a:r>
              <a:rPr lang="en-US" dirty="0">
                <a:cs typeface="Calibri"/>
              </a:rPr>
              <a:t> Unity &amp; Oculus tutorials</a:t>
            </a:r>
          </a:p>
          <a:p>
            <a:pPr>
              <a:buFont typeface="Wingdings" panose="020F0502020204030204" pitchFamily="34" charset="0"/>
              <a:buChar char="q"/>
            </a:pPr>
            <a:r>
              <a:rPr lang="en-US" dirty="0">
                <a:cs typeface="Calibri"/>
              </a:rPr>
              <a:t> Implement project using Unity </a:t>
            </a:r>
          </a:p>
          <a:p>
            <a:pPr>
              <a:buFont typeface="Wingdings" panose="020F0502020204030204" pitchFamily="34" charset="0"/>
              <a:buChar char="q"/>
            </a:pPr>
            <a:endParaRPr lang="en-US">
              <a:cs typeface="Calibri"/>
            </a:endParaRPr>
          </a:p>
          <a:p>
            <a:pPr>
              <a:buFont typeface="Wingdings" panose="020F0502020204030204" pitchFamily="34" charset="0"/>
              <a:buChar char="ü"/>
            </a:pPr>
            <a:endParaRPr lang="en-US" dirty="0">
              <a:cs typeface="Calibri"/>
            </a:endParaRPr>
          </a:p>
          <a:p>
            <a:pPr>
              <a:buFont typeface="Wingdings" panose="020F0502020204030204" pitchFamily="34" charset="0"/>
              <a:buChar char="ü"/>
            </a:pPr>
            <a:endParaRPr lang="en-US">
              <a:cs typeface="Calibri"/>
            </a:endParaRPr>
          </a:p>
          <a:p>
            <a:pPr>
              <a:buFont typeface="Wingdings" panose="020F0502020204030204" pitchFamily="34" charset="0"/>
              <a:buChar char="q"/>
            </a:pPr>
            <a:endParaRPr lang="en-US">
              <a:cs typeface="Calibri"/>
            </a:endParaRPr>
          </a:p>
          <a:p>
            <a:pPr>
              <a:buFont typeface="Wingdings" panose="020F0502020204030204" pitchFamily="34" charset="0"/>
              <a:buChar char="ü"/>
            </a:pPr>
            <a:endParaRPr lang="en-US">
              <a:cs typeface="Calibri"/>
            </a:endParaRPr>
          </a:p>
          <a:p>
            <a:pPr>
              <a:buFont typeface="Wingdings" panose="020F0502020204030204" pitchFamily="34" charset="0"/>
              <a:buChar char="ü"/>
            </a:pPr>
            <a:endParaRPr lang="en-US">
              <a:cs typeface="Calibri"/>
            </a:endParaRPr>
          </a:p>
          <a:p>
            <a:pPr>
              <a:buFont typeface="Wingdings" panose="020F0502020204030204" pitchFamily="34" charset="0"/>
              <a:buChar char="ü"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9488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25A94A-375A-4B40-A969-3F3D1C4EB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REFERENCES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B09B21D-EA5D-4A47-BA00-130261083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 dirty="0">
                <a:cs typeface="Calibri"/>
              </a:rPr>
              <a:t>[1] </a:t>
            </a:r>
            <a:r>
              <a:rPr lang="en-US" dirty="0"/>
              <a:t>Human skeleton disassemble and assemble: </a:t>
            </a:r>
            <a:r>
              <a:rPr lang="en-US" dirty="0">
                <a:hlinkClick r:id="rId2"/>
              </a:rPr>
              <a:t>https</a:t>
            </a:r>
            <a:r>
              <a:rPr lang="en-US" dirty="0">
                <a:ea typeface="+mn-lt"/>
                <a:cs typeface="+mn-lt"/>
                <a:hlinkClick r:id="rId2"/>
              </a:rPr>
              <a:t>://www.youtube.com/watch?v=Gim0IKlPrkY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cs typeface="Calibri"/>
              </a:rPr>
              <a:t>[2] Blender: </a:t>
            </a:r>
            <a:r>
              <a:rPr lang="en-US" dirty="0">
                <a:ea typeface="+mn-lt"/>
                <a:cs typeface="+mn-lt"/>
                <a:hlinkClick r:id="rId3"/>
              </a:rPr>
              <a:t>https://www.blender.org/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cs typeface="Calibri"/>
              </a:rPr>
              <a:t>[3] Unity: </a:t>
            </a:r>
            <a:r>
              <a:rPr lang="en-US" dirty="0">
                <a:ea typeface="+mn-lt"/>
                <a:cs typeface="+mn-lt"/>
                <a:hlinkClick r:id="rId4"/>
              </a:rPr>
              <a:t>https://unity.com/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r>
              <a:rPr lang="en-US" dirty="0">
                <a:cs typeface="Calibri"/>
              </a:rPr>
              <a:t>[4] Oculus rift: </a:t>
            </a:r>
            <a:r>
              <a:rPr lang="en-US" dirty="0">
                <a:ea typeface="+mn-lt"/>
                <a:cs typeface="+mn-lt"/>
                <a:hlinkClick r:id="rId5"/>
              </a:rPr>
              <a:t>https://www.oculus.com/rift/</a:t>
            </a:r>
            <a:r>
              <a:rPr lang="en-US" dirty="0">
                <a:ea typeface="+mn-lt"/>
                <a:cs typeface="+mn-lt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37878994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</Words>
  <Application>Microsoft Macintosh PowerPoint</Application>
  <PresentationFormat>Custom</PresentationFormat>
  <Paragraphs>33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Retrospect</vt:lpstr>
      <vt:lpstr>Project II  Mid-Report</vt:lpstr>
      <vt:lpstr>Project Overview</vt:lpstr>
      <vt:lpstr>The Design</vt:lpstr>
      <vt:lpstr>Technologies</vt:lpstr>
      <vt:lpstr> Plan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Jake Gonzalez</cp:lastModifiedBy>
  <cp:revision>139</cp:revision>
  <dcterms:created xsi:type="dcterms:W3CDTF">2020-10-30T22:09:00Z</dcterms:created>
  <dcterms:modified xsi:type="dcterms:W3CDTF">2020-11-02T00:51:44Z</dcterms:modified>
</cp:coreProperties>
</file>

<file path=docProps/thumbnail.jpeg>
</file>